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86B4D-CAA5-4217-9472-5C8C8418F917}" type="datetimeFigureOut">
              <a:rPr lang="en-US" smtClean="0"/>
              <a:t>7/14/2016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AB017-88C1-42C9-AFA3-54412B6A0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9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AB017-88C1-42C9-AFA3-54412B6A04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631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CEC6D-8EE2-4BA6-A7E1-5FC24E961348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14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CC9-B8C7-4724-96D7-062247818E1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0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75F5-BB8F-46A4-9E2F-5C72F33B4D19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1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C36A-AC0E-4393-A27A-20C680472F1F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9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F034-371D-43AB-AB97-356F5DB89AA4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47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0E619-EE34-4706-9DCA-9BF6F5A57C89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69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0F592-9A2A-4E0D-85F0-399B007220C5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85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9E74-AA0A-4B05-9637-C863422EC356}" type="datetime1">
              <a:rPr lang="en-US" smtClean="0"/>
              <a:t>7/14/2016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D43C-ED78-446E-8F40-C8C80CE19AD4}" type="datetime1">
              <a:rPr lang="en-US" smtClean="0"/>
              <a:t>7/14/2016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94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7FE9-EC42-483E-B56B-E2CE4E84C309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23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F497C-D05C-4419-975E-8134EAA65A46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75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431F6-186B-4505-A70F-0A62F5CBC81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14B08-1B81-4C86-A399-9552E401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66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Jet Resolution With and Without a </a:t>
            </a:r>
            <a:r>
              <a:rPr lang="en-US" dirty="0" err="1" smtClean="0"/>
              <a:t>HCal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20444"/>
            <a:ext cx="6858000" cy="1655762"/>
          </a:xfrm>
        </p:spPr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07/14/2016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860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514350" y="1347107"/>
            <a:ext cx="86296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Last time: looked at fractions of charged hadrons, electromagnetic particles, and neutral hadrons in jets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time: look at jet resolution without a hadron calorimeter and with a calorimeter of various resolutions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Note: what will be shown is not the final jet resolution as I have not considered the resolution from the </a:t>
            </a:r>
            <a:r>
              <a:rPr lang="en-US" dirty="0" err="1" smtClean="0"/>
              <a:t>Emcal</a:t>
            </a:r>
            <a:r>
              <a:rPr lang="en-US" dirty="0" smtClean="0"/>
              <a:t>. What I want to show is the difference between no hadron calorimeter and a hadron calorimeter with some resolution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26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Definitions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432707" y="1355271"/>
            <a:ext cx="871129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Plot (∆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/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Ttrue</a:t>
            </a:r>
            <a:r>
              <a:rPr lang="en-US" dirty="0" smtClean="0"/>
              <a:t>) Vs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Ttrue</a:t>
            </a:r>
            <a:endParaRPr lang="en-US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∆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is the difference between the altered jet and the true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determine the jet resolution with no hadron calorimeter, I sum the 4-vectors of all particles which are not neutral hadrons to form my altered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find the jet resolution with a hadron calorimeter I do the following for each neutral hadron in the jet: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Resolution = (6% + 50%/√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part</a:t>
            </a:r>
            <a:r>
              <a:rPr lang="en-US" dirty="0" smtClean="0"/>
              <a:t>) also show (6% + 100%/√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part</a:t>
            </a:r>
            <a:r>
              <a:rPr lang="en-US" dirty="0" smtClean="0"/>
              <a:t>) &amp; (12.9% + 68%/√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part</a:t>
            </a:r>
            <a:r>
              <a:rPr lang="en-US" dirty="0" smtClean="0"/>
              <a:t>)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Shift Size = Resolution * Random *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part</a:t>
            </a:r>
            <a:r>
              <a:rPr lang="en-US" baseline="-25000" dirty="0" smtClean="0"/>
              <a:t> </a:t>
            </a:r>
            <a:r>
              <a:rPr lang="en-US" dirty="0" smtClean="0"/>
              <a:t>(Random is random number [-1,1])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Particle Energy = Particle Energy  + Shift 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Reconstruct particle 4-Vector with New Particle Energy, assume massless so that new particle momentum = new particle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Reconstruct altered jet by summing unaltered charged, electromagnetic, and invisible particle 4-vectors with altered neutral hadron 4-Vector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7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∆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/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Scatter Plots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" y="846366"/>
            <a:ext cx="4604652" cy="31226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521" y="3499287"/>
            <a:ext cx="4639673" cy="314644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11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∆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/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Resolution Plot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44" y="879022"/>
            <a:ext cx="7781118" cy="5276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90057" y="1804307"/>
            <a:ext cx="2628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Neutrals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6% + 50%/√E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6% + </a:t>
            </a:r>
            <a:r>
              <a:rPr lang="en-US" dirty="0">
                <a:solidFill>
                  <a:srgbClr val="0070C0"/>
                </a:solidFill>
              </a:rPr>
              <a:t>100%/√E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12.9% + </a:t>
            </a:r>
            <a:r>
              <a:rPr lang="en-US" dirty="0">
                <a:solidFill>
                  <a:srgbClr val="00B050"/>
                </a:solidFill>
              </a:rPr>
              <a:t>68</a:t>
            </a:r>
            <a:r>
              <a:rPr lang="en-US" dirty="0" smtClean="0">
                <a:solidFill>
                  <a:srgbClr val="00B050"/>
                </a:solidFill>
              </a:rPr>
              <a:t>%/√E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4B08-1B81-4C86-A399-9552E401E94D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45229" y="879022"/>
            <a:ext cx="3812721" cy="345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79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295</Words>
  <Application>Microsoft Office PowerPoint</Application>
  <PresentationFormat>On-screen Show (4:3)</PresentationFormat>
  <Paragraphs>33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Jet Resolution With and Without a HCal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Page</dc:creator>
  <cp:lastModifiedBy>Brian Page</cp:lastModifiedBy>
  <cp:revision>8</cp:revision>
  <dcterms:created xsi:type="dcterms:W3CDTF">2016-07-14T12:33:17Z</dcterms:created>
  <dcterms:modified xsi:type="dcterms:W3CDTF">2016-07-14T17:47:48Z</dcterms:modified>
</cp:coreProperties>
</file>